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10/10/2019</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10/10/2019</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10/10/2019</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10/10/2019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Evaluating online sources</a:t>
            </a:r>
            <a:endParaRPr lang="en-US" dirty="0"/>
          </a:p>
        </p:txBody>
      </p:sp>
      <p:sp>
        <p:nvSpPr>
          <p:cNvPr id="3" name="Title 2"/>
          <p:cNvSpPr>
            <a:spLocks noGrp="1"/>
          </p:cNvSpPr>
          <p:nvPr>
            <p:ph type="ctrTitle"/>
          </p:nvPr>
        </p:nvSpPr>
        <p:spPr/>
        <p:txBody>
          <a:bodyPr/>
          <a:lstStyle/>
          <a:p>
            <a:r>
              <a:rPr lang="en-US" dirty="0" smtClean="0"/>
              <a:t>CRAP Test</a:t>
            </a:r>
            <a:endParaRPr lang="en-US" dirty="0"/>
          </a:p>
        </p:txBody>
      </p:sp>
    </p:spTree>
    <p:extLst>
      <p:ext uri="{BB962C8B-B14F-4D97-AF65-F5344CB8AC3E}">
        <p14:creationId xmlns:p14="http://schemas.microsoft.com/office/powerpoint/2010/main" val="43187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endParaRPr lang="en-US" dirty="0"/>
          </a:p>
        </p:txBody>
      </p:sp>
      <p:sp>
        <p:nvSpPr>
          <p:cNvPr id="3" name="Content Placeholder 2"/>
          <p:cNvSpPr>
            <a:spLocks noGrp="1"/>
          </p:cNvSpPr>
          <p:nvPr>
            <p:ph idx="1"/>
          </p:nvPr>
        </p:nvSpPr>
        <p:spPr/>
        <p:txBody>
          <a:bodyPr/>
          <a:lstStyle/>
          <a:p>
            <a:r>
              <a:rPr lang="en-US" b="1" dirty="0" smtClean="0"/>
              <a:t>Currency</a:t>
            </a:r>
          </a:p>
          <a:p>
            <a:pPr lvl="0"/>
            <a:r>
              <a:rPr lang="en-US" dirty="0"/>
              <a:t>How recent is the information?</a:t>
            </a:r>
          </a:p>
          <a:p>
            <a:pPr lvl="0"/>
            <a:r>
              <a:rPr lang="en-US" dirty="0"/>
              <a:t>How recently has the website/information been updated?</a:t>
            </a:r>
          </a:p>
          <a:p>
            <a:pPr lvl="0"/>
            <a:r>
              <a:rPr lang="en-US" dirty="0"/>
              <a:t>Is the research current enough for your topic, or is it outdated?</a:t>
            </a:r>
          </a:p>
          <a:p>
            <a:pPr lvl="0"/>
            <a:r>
              <a:rPr lang="en-US" dirty="0"/>
              <a:t>Live links?</a:t>
            </a:r>
          </a:p>
          <a:p>
            <a:endParaRPr lang="en-US" dirty="0"/>
          </a:p>
        </p:txBody>
      </p:sp>
    </p:spTree>
    <p:extLst>
      <p:ext uri="{BB962C8B-B14F-4D97-AF65-F5344CB8AC3E}">
        <p14:creationId xmlns:p14="http://schemas.microsoft.com/office/powerpoint/2010/main" val="234234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Reliability/</a:t>
            </a:r>
            <a:r>
              <a:rPr lang="en-US" b="1" dirty="0" smtClean="0"/>
              <a:t>Credibility</a:t>
            </a:r>
          </a:p>
          <a:p>
            <a:pPr lvl="0"/>
            <a:r>
              <a:rPr lang="en-US" dirty="0"/>
              <a:t>What is the URL?</a:t>
            </a:r>
          </a:p>
          <a:p>
            <a:pPr lvl="0"/>
            <a:r>
              <a:rPr lang="en-US" dirty="0"/>
              <a:t>What kind of information is included in the resource? Is it based on facts and statistics, or is it “padded” with large vocabulary but really has no substance? (You must read your source material CLOSELY)</a:t>
            </a:r>
          </a:p>
          <a:p>
            <a:pPr lvl="0"/>
            <a:r>
              <a:rPr lang="en-US" dirty="0"/>
              <a:t>Is the content of the source based primarily in opinion? Is the author’s argument balanced, showing both sides of an issue? Does the author address other ideas that are opposed to his/her own? Is it comprehensive?</a:t>
            </a:r>
          </a:p>
          <a:p>
            <a:pPr lvl="0"/>
            <a:r>
              <a:rPr lang="en-US" dirty="0"/>
              <a:t>Does the author provide references or research sources for data and/or quotations that they use? Does the author evaluate those sources, or does he/she use them at will without questioning the validity? </a:t>
            </a:r>
          </a:p>
          <a:p>
            <a:endParaRPr lang="en-US" dirty="0"/>
          </a:p>
        </p:txBody>
      </p:sp>
    </p:spTree>
    <p:extLst>
      <p:ext uri="{BB962C8B-B14F-4D97-AF65-F5344CB8AC3E}">
        <p14:creationId xmlns:p14="http://schemas.microsoft.com/office/powerpoint/2010/main" val="24261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endParaRPr lang="en-US" dirty="0"/>
          </a:p>
        </p:txBody>
      </p:sp>
      <p:sp>
        <p:nvSpPr>
          <p:cNvPr id="3" name="Content Placeholder 2"/>
          <p:cNvSpPr>
            <a:spLocks noGrp="1"/>
          </p:cNvSpPr>
          <p:nvPr>
            <p:ph idx="1"/>
          </p:nvPr>
        </p:nvSpPr>
        <p:spPr>
          <a:xfrm>
            <a:off x="457200" y="1752600"/>
            <a:ext cx="8229600" cy="4703545"/>
          </a:xfrm>
        </p:spPr>
        <p:txBody>
          <a:bodyPr>
            <a:normAutofit fontScale="70000" lnSpcReduction="20000"/>
          </a:bodyPr>
          <a:lstStyle/>
          <a:p>
            <a:r>
              <a:rPr lang="en-US" sz="2600" b="1" dirty="0" smtClean="0"/>
              <a:t>Authority</a:t>
            </a:r>
          </a:p>
          <a:p>
            <a:pPr lvl="0"/>
            <a:r>
              <a:rPr lang="en-US" sz="2600" dirty="0"/>
              <a:t>Who is the creator/author?</a:t>
            </a:r>
          </a:p>
          <a:p>
            <a:pPr lvl="0"/>
            <a:r>
              <a:rPr lang="en-US" sz="2600" dirty="0"/>
              <a:t>What are his/her credentials? Does the author possess “authority” to speak and/or write about their topic? (For example, a doctor would not have the “authority” to talk about the field of education because he/she doesn’t have personal, relevant experience in the field of education, even though he/she would have plenty of experience in the medical field) Don’t assume just because an author has a Ph.D. or a distinguished title that they are a reliable resource for you and your purposes for writing.</a:t>
            </a:r>
          </a:p>
          <a:p>
            <a:pPr lvl="0"/>
            <a:r>
              <a:rPr lang="en-US" sz="2600" dirty="0"/>
              <a:t>Who is the publisher and/or sponsor of the research? </a:t>
            </a:r>
          </a:p>
          <a:p>
            <a:pPr lvl="0"/>
            <a:r>
              <a:rPr lang="en-US" sz="2600" dirty="0"/>
              <a:t>Is the author and/or publisher reputable?</a:t>
            </a:r>
          </a:p>
          <a:p>
            <a:pPr lvl="0"/>
            <a:r>
              <a:rPr lang="en-US" sz="2600" dirty="0"/>
              <a:t>What is the publisher’s interest (if any) in this information? Does it make sense that this particular publisher would endorse such research?</a:t>
            </a:r>
          </a:p>
          <a:p>
            <a:pPr lvl="0"/>
            <a:r>
              <a:rPr lang="en-US" sz="2600" dirty="0"/>
              <a:t>Are there advertisements on the website? If so, chances are it’s not a reliable source because it’s receiving its funding through private donors, which lends itself to biased information that is presented. </a:t>
            </a:r>
          </a:p>
          <a:p>
            <a:endParaRPr lang="en-US" b="1" dirty="0"/>
          </a:p>
        </p:txBody>
      </p:sp>
    </p:spTree>
    <p:extLst>
      <p:ext uri="{BB962C8B-B14F-4D97-AF65-F5344CB8AC3E}">
        <p14:creationId xmlns:p14="http://schemas.microsoft.com/office/powerpoint/2010/main" val="231127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endParaRPr lang="en-US" dirty="0"/>
          </a:p>
        </p:txBody>
      </p:sp>
      <p:sp>
        <p:nvSpPr>
          <p:cNvPr id="3" name="Content Placeholder 2"/>
          <p:cNvSpPr>
            <a:spLocks noGrp="1"/>
          </p:cNvSpPr>
          <p:nvPr>
            <p:ph idx="1"/>
          </p:nvPr>
        </p:nvSpPr>
        <p:spPr/>
        <p:txBody>
          <a:bodyPr/>
          <a:lstStyle/>
          <a:p>
            <a:r>
              <a:rPr lang="en-US" b="1" dirty="0" smtClean="0"/>
              <a:t>Purpose/Point of View</a:t>
            </a:r>
          </a:p>
          <a:p>
            <a:pPr lvl="0"/>
            <a:r>
              <a:rPr lang="en-US" dirty="0"/>
              <a:t>Is the research source fact or opinion?</a:t>
            </a:r>
          </a:p>
          <a:p>
            <a:pPr lvl="0"/>
            <a:r>
              <a:rPr lang="en-US" dirty="0"/>
              <a:t>Is it biased or objective?</a:t>
            </a:r>
          </a:p>
          <a:p>
            <a:pPr lvl="0"/>
            <a:r>
              <a:rPr lang="en-US" dirty="0"/>
              <a:t>Is the creator/author trying to sell you something?</a:t>
            </a:r>
          </a:p>
          <a:p>
            <a:endParaRPr lang="en-US" b="1" dirty="0"/>
          </a:p>
        </p:txBody>
      </p:sp>
    </p:spTree>
    <p:extLst>
      <p:ext uri="{BB962C8B-B14F-4D97-AF65-F5344CB8AC3E}">
        <p14:creationId xmlns:p14="http://schemas.microsoft.com/office/powerpoint/2010/main" val="24945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3</TotalTime>
  <Words>371</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Book Antiqua</vt:lpstr>
      <vt:lpstr>Century Gothic</vt:lpstr>
      <vt:lpstr>Apothecary</vt:lpstr>
      <vt:lpstr>CRAP Test</vt:lpstr>
      <vt:lpstr>C</vt:lpstr>
      <vt:lpstr>R</vt:lpstr>
      <vt:lpstr>A</vt:lpstr>
      <vt:lpstr>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CRAP Test</dc:title>
  <dc:creator>CETL</dc:creator>
  <cp:lastModifiedBy>Brown, Julia</cp:lastModifiedBy>
  <cp:revision>1</cp:revision>
  <dcterms:created xsi:type="dcterms:W3CDTF">2019-09-25T12:52:31Z</dcterms:created>
  <dcterms:modified xsi:type="dcterms:W3CDTF">2019-10-10T11:56:37Z</dcterms:modified>
</cp:coreProperties>
</file>